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138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スマホスタンドになるケーブルホルダー（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3in1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ケーブル付き）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素材：ケース：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サイズ：ケース：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74×70×15mm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ケーブル：約全長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種の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コネクタ付き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付属品：セット内容：ケース・ケーブル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100×78×40mm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</a:t>
            </a:r>
            <a:r>
              <a:rPr lang="ja-JP" altLang="en-US" sz="1600" dirty="0"/>
              <a:t>種類の</a:t>
            </a:r>
            <a:r>
              <a:rPr lang="en-US" altLang="ja-JP" sz="1600" dirty="0"/>
              <a:t>USB</a:t>
            </a:r>
            <a:r>
              <a:rPr lang="ja-JP" altLang="en-US" sz="1600" dirty="0"/>
              <a:t>コネクタがひとつになっているため、出張や旅行などにあると非常に便利なケーブルホルダーです。さらにこちらはスマホスタンドにもなり、使い勝手も抜群です。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DE73600-4ECB-35E8-6F81-1C3BC7B23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09" y="1371901"/>
            <a:ext cx="3600147" cy="36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103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2024-07-25T01:55:45Z</dcterms:modified>
</cp:coreProperties>
</file>