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7" d="100"/>
          <a:sy n="87" d="100"/>
        </p:scale>
        <p:origin x="108" y="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スフィア・生分解性樹脂マグカップ（蓋付き）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ポリプロピレン（炭酸カルシウム</a:t>
            </a:r>
            <a:r>
              <a:rPr lang="en-US" altLang="ja-JP" sz="900" spc="200" dirty="0">
                <a:latin typeface="Meiryo UI" panose="020B0604030504040204" pitchFamily="34" charset="-128"/>
                <a:ea typeface="Meiryo UI" panose="020B0604030504040204" pitchFamily="34" charset="-128"/>
              </a:rPr>
              <a:t>65</a:t>
            </a:r>
            <a:r>
              <a:rPr lang="ja-JP" altLang="en-US" sz="900" spc="200" dirty="0">
                <a:latin typeface="Meiryo UI" panose="020B0604030504040204" pitchFamily="34" charset="-128"/>
                <a:ea typeface="Meiryo UI" panose="020B0604030504040204" pitchFamily="34" charset="-128"/>
              </a:rPr>
              <a:t>％配合）</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φ84×80mm</a:t>
            </a:r>
            <a:r>
              <a:rPr lang="ja-JP" altLang="en-US" sz="900" spc="200" dirty="0">
                <a:latin typeface="Meiryo UI" panose="020B0604030504040204" pitchFamily="34" charset="-128"/>
                <a:ea typeface="Meiryo UI" panose="020B0604030504040204" pitchFamily="34" charset="-128"/>
              </a:rPr>
              <a:t>（蓋含む）</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300ml</a:t>
            </a:r>
            <a:r>
              <a:rPr lang="ja-JP" altLang="en-US" sz="900" spc="200" dirty="0">
                <a:latin typeface="Meiryo UI" panose="020B0604030504040204" pitchFamily="34" charset="-128"/>
                <a:ea typeface="Meiryo UI" panose="020B0604030504040204" pitchFamily="34" charset="-128"/>
              </a:rPr>
              <a:t>（蓋を外した状態）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販促の未来を創る</a:t>
            </a:r>
            <a:r>
              <a:rPr lang="en-US" altLang="ja-JP" sz="900" spc="200" dirty="0">
                <a:latin typeface="Meiryo UI" panose="020B0604030504040204" pitchFamily="34" charset="-128"/>
                <a:ea typeface="Meiryo UI" panose="020B0604030504040204" pitchFamily="34" charset="-128"/>
              </a:rPr>
              <a:t>SDGs</a:t>
            </a:r>
            <a:r>
              <a:rPr lang="ja-JP" altLang="en-US" sz="900" spc="200" dirty="0">
                <a:latin typeface="Meiryo UI" panose="020B0604030504040204" pitchFamily="34" charset="-128"/>
                <a:ea typeface="Meiryo UI" panose="020B0604030504040204" pitchFamily="34" charset="-128"/>
              </a:rPr>
              <a:t>グッズ</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a:t>
            </a:r>
            <a:r>
              <a:rPr lang="en-US" altLang="ja-JP" sz="900" spc="200" dirty="0">
                <a:latin typeface="Meiryo UI" panose="020B0604030504040204" pitchFamily="34" charset="-128"/>
                <a:ea typeface="Meiryo UI" panose="020B0604030504040204" pitchFamily="34" charset="-128"/>
              </a:rPr>
              <a:t>88×97×97mm</a:t>
            </a:r>
            <a:r>
              <a:rPr lang="ja-JP" altLang="en-US" sz="900" spc="200" dirty="0">
                <a:latin typeface="Meiryo UI" panose="020B0604030504040204" pitchFamily="34" charset="-128"/>
                <a:ea typeface="Meiryo UI" panose="020B0604030504040204" pitchFamily="34" charset="-128"/>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地球環境に優しい生分解性樹脂素材を使用しているシンプルなマグカップです。蓋付きのためホコリなどの侵入を防げると同時に、オリジナル名入れは本体と蓋、どちらにも可能です。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4" name="Picture 40">
            <a:extLst>
              <a:ext uri="{FF2B5EF4-FFF2-40B4-BE49-F238E27FC236}">
                <a16:creationId xmlns:a16="http://schemas.microsoft.com/office/drawing/2014/main" id="{CE7D734A-4528-2F1D-34FD-7BEB4DE12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763" y="1342900"/>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TotalTime>
  <Words>111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977</cp:revision>
  <cp:lastPrinted>2021-07-20T08:57:41Z</cp:lastPrinted>
  <dcterms:created xsi:type="dcterms:W3CDTF">2021-06-21T09:41:39Z</dcterms:created>
  <dcterms:modified xsi:type="dcterms:W3CDTF">2024-07-25T01:56:50Z</dcterms:modified>
</cp:coreProperties>
</file>