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90" d="100"/>
          <a:sy n="90" d="100"/>
        </p:scale>
        <p:origin x="198" y="-1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スフィア・生分解性樹脂マイ箸（ケース付き）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素材：ポリプロピレン（炭酸カルシウム</a:t>
            </a:r>
            <a:r>
              <a:rPr lang="en-US" altLang="ja-JP" sz="900" dirty="0">
                <a:latin typeface="Meiryo UI" panose="020B0604030504040204" pitchFamily="34" charset="-128"/>
                <a:ea typeface="Meiryo UI" panose="020B0604030504040204" pitchFamily="34" charset="-128"/>
              </a:rPr>
              <a:t>65</a:t>
            </a:r>
            <a:r>
              <a:rPr lang="ja-JP" altLang="en-US" sz="900" dirty="0">
                <a:latin typeface="Meiryo UI" panose="020B0604030504040204" pitchFamily="34" charset="-128"/>
                <a:ea typeface="Meiryo UI" panose="020B0604030504040204" pitchFamily="34" charset="-128"/>
              </a:rPr>
              <a:t>％配合）</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205mm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210×22×12mm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機能：販促の未来を創る</a:t>
            </a:r>
            <a:r>
              <a:rPr lang="en-US" altLang="ja-JP" sz="900" dirty="0">
                <a:latin typeface="Meiryo UI" panose="020B0604030504040204" pitchFamily="34" charset="-128"/>
                <a:ea typeface="Meiryo UI" panose="020B0604030504040204" pitchFamily="34" charset="-128"/>
              </a:rPr>
              <a:t>SDGs</a:t>
            </a:r>
            <a:r>
              <a:rPr lang="ja-JP" altLang="en-US" sz="900" dirty="0">
                <a:latin typeface="Meiryo UI" panose="020B0604030504040204" pitchFamily="34" charset="-128"/>
                <a:ea typeface="Meiryo UI" panose="020B0604030504040204" pitchFamily="34" charset="-128"/>
              </a:rPr>
              <a:t>グッズ</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地球環境に優しい生分解性樹脂素材を使用しているため、</a:t>
            </a:r>
            <a:r>
              <a:rPr lang="en-US" altLang="ja-JP" sz="1600" dirty="0"/>
              <a:t>SDGs</a:t>
            </a:r>
            <a:r>
              <a:rPr lang="ja-JP" altLang="en-US" sz="1600" dirty="0"/>
              <a:t>イベントなどのノベルティ用などにもおすすめのシンプルなお箸です。ケース付きのため持ち歩きにも便利です。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D8241F09-2075-371A-7713-1D4292D9C30C}"/>
              </a:ext>
            </a:extLst>
          </p:cNvPr>
          <p:cNvPicPr>
            <a:picLocks noChangeAspect="1"/>
          </p:cNvPicPr>
          <p:nvPr/>
        </p:nvPicPr>
        <p:blipFill>
          <a:blip r:embed="rId5"/>
          <a:stretch>
            <a:fillRect/>
          </a:stretch>
        </p:blipFill>
        <p:spPr>
          <a:xfrm>
            <a:off x="767980" y="1422052"/>
            <a:ext cx="3513617" cy="351361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844</TotalTime>
  <Words>93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2024-07-25T01:56:54Z</dcterms:modified>
</cp:coreProperties>
</file>