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オーガニックコットンギフト巾着（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素材：綿（オーガニックコットン使用）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機能：販促の未来を創る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グッズ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サイズの非常にシンプルながら風合いの良いオーガニックコットン素材のギフト巾着。</a:t>
            </a:r>
            <a:r>
              <a:rPr lang="en-US" altLang="ja-JP" sz="1600" dirty="0"/>
              <a:t>3.5</a:t>
            </a:r>
            <a:r>
              <a:rPr lang="ja-JP" altLang="en-US" sz="1600" dirty="0"/>
              <a:t>オンスの比較的薄手な素材のため、コットン生地ながらも軽量で、ショッパーなどにもおすすめです。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4F9A1B6-1C3E-42D1-FB8F-8EB56206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73" y="1411148"/>
            <a:ext cx="3552472" cy="35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2024-09-12T04:01:36Z</dcterms:modified>
</cp:coreProperties>
</file>