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5" d="100"/>
          <a:sy n="95" d="100"/>
        </p:scale>
        <p:origin x="4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3.5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オンス オーガニックコットンギフト巾着（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M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素材：綿（オーガニックコットン使用）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360×220mm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機能：販促の未来を創る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SDGs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グッズ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枚単位でポリ袋入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M</a:t>
            </a:r>
            <a:r>
              <a:rPr lang="ja-JP" altLang="en-US" sz="1600" dirty="0"/>
              <a:t>サイズの非常にシンプルながら風合いの良いオーガニックコットン素材のギフト巾着。</a:t>
            </a:r>
            <a:r>
              <a:rPr lang="en-US" altLang="ja-JP" sz="1600" dirty="0"/>
              <a:t>3.5</a:t>
            </a:r>
            <a:r>
              <a:rPr lang="ja-JP" altLang="en-US" sz="1600" dirty="0"/>
              <a:t>オンスの比較的薄手な素材のため、コットン生地ながらも軽量で、ショッパーなどにもおすすめです。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56" name="図 55">
            <a:extLst>
              <a:ext uri="{FF2B5EF4-FFF2-40B4-BE49-F238E27FC236}">
                <a16:creationId xmlns:a16="http://schemas.microsoft.com/office/drawing/2014/main" id="{87D7C2AF-5F00-7CE8-9C45-2CC4BDB4E6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494" y="1405295"/>
            <a:ext cx="3660068" cy="366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859</TotalTime>
  <Words>89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252</cp:revision>
  <cp:lastPrinted>2021-07-20T08:57:41Z</cp:lastPrinted>
  <dcterms:created xsi:type="dcterms:W3CDTF">2021-06-21T09:41:39Z</dcterms:created>
  <dcterms:modified xsi:type="dcterms:W3CDTF">2024-07-25T01:57:43Z</dcterms:modified>
</cp:coreProperties>
</file>