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6" d="100"/>
          <a:sy n="106" d="100"/>
        </p:scale>
        <p:origin x="33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オーガニックコットンランチトート（マチ付）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180×200×90mm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その名のとおりお弁当入れとしてぴったりの可愛らしいサイズ感から、ノベルティ用としても根強い人気のランチトート。オーガニックコットンを使用しているためナチュラルな色合いが◎！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A9FFCE0F-131E-5535-7F78-7B61CDEB7FDF}"/>
              </a:ext>
            </a:extLst>
          </p:cNvPr>
          <p:cNvPicPr>
            <a:picLocks noChangeAspect="1"/>
          </p:cNvPicPr>
          <p:nvPr/>
        </p:nvPicPr>
        <p:blipFill>
          <a:blip r:embed="rId5"/>
          <a:stretch>
            <a:fillRect/>
          </a:stretch>
        </p:blipFill>
        <p:spPr>
          <a:xfrm>
            <a:off x="678127" y="1356387"/>
            <a:ext cx="3703056" cy="37030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2024-07-25T01:57:41Z</dcterms:modified>
</cp:coreProperties>
</file>