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カラビナ付き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ハイパワーライト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樹脂、ポリスチレン、アルミニウム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77×45×25mm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88×51×36mm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色アソート＊色・柄は指定できません。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備考：単三乾電池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本（別）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ハイ、ロー、点滅の</a:t>
            </a:r>
            <a:r>
              <a:rPr lang="en-US" altLang="ja-JP" sz="1600" dirty="0"/>
              <a:t>3WAY</a:t>
            </a:r>
            <a:r>
              <a:rPr lang="ja-JP" altLang="en-US" sz="1600" dirty="0"/>
              <a:t>をシーンに合わせて使い分けられる便利なライトです。カラビナ付きのためバッグなどに取り付けることもでき、ノベルティ用などにもおすすめです。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20751F-F3A1-69C0-2A76-D2F7B1083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72" y="1422543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2024-09-11T08:14:25Z</dcterms:modified>
</cp:coreProperties>
</file>