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1032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白湯呑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素材：陶磁器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φ72×103mm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108×76×76mm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1709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500" dirty="0"/>
              <a:t>清潔感のあるホワイトカラーが目を引く湯呑は、シンプルな形状だからこそ名入れ範囲を広く取れるのが魅力です。昇華転写対応アイテムのため、よりオリジナリティ溢れるノベルティに。企業や会社の販促品・ノベルティでお困りの場合、オシャレで安いオリジナルのものをご提案します。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FCE4914-2D25-8616-1495-3E36CACA3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11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2024-07-25T01:57:38Z</dcterms:modified>
</cp:coreProperties>
</file>