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08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コンパクト収納 保存容器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5P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セット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素材：ポリプロピレン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サイズ：大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:64×187×144mm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:38×118×79mm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収納時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:74×187×144mm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箱サイズ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80×195×150mm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大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:850ml×1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:110ml×4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サイズの異なる保存容器の</a:t>
            </a:r>
            <a:r>
              <a:rPr lang="en-US" altLang="ja-JP" sz="1600" dirty="0"/>
              <a:t>5</a:t>
            </a:r>
            <a:r>
              <a:rPr lang="ja-JP" altLang="en-US" sz="1600" dirty="0"/>
              <a:t>個セット。重ねてコンパクトに収納できるうえ、すべて電子レンジ対応。冷蔵庫から出してそのまま電信レンジで温められるため、使い勝手は抜群です。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0659656-B315-E48A-98B2-880C2FEFBA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6104" y="1366918"/>
            <a:ext cx="3620503" cy="362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725</TotalTime>
  <Words>95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2025-01-10T07:48:55Z</dcterms:modified>
</cp:coreProperties>
</file>