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木製かっさプレート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素材：天然木（ブナ）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58×85×7mm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63×90×12mm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）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天然のブナの木を素材にして作られた高級感とぬくもりのある、かっさプレートです。手に馴染む絶妙な形状とサイズ感も魅力的。女性向けイベントやキャンペーンの特典用にもおすすめです。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BCF01DE6-3EA9-97F1-92C6-5981232CCE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44904"/>
            <a:ext cx="3527144" cy="3527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828</TotalTime>
  <Words>75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2024-11-26T02:07:52Z</dcterms:modified>
</cp:coreProperties>
</file>