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3" d="100"/>
          <a:sy n="103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仕分けできる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層ポーチ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130×170×40mm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（間口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210mm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機能：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室構造によりごちゃつかず綺麗に収納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外からでも中身が見える上、中は</a:t>
            </a:r>
            <a:r>
              <a:rPr lang="en-US" altLang="ja-JP" sz="1600" dirty="0"/>
              <a:t>3</a:t>
            </a:r>
            <a:r>
              <a:rPr lang="ja-JP" altLang="en-US" sz="1600" dirty="0"/>
              <a:t>層になっているため整理整頓が非常に便利なポーチです。お化粧品やステーショナリー、モバイルグッズなど細かなものをまとめて持ち歩くのにおすすめ。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96C918C4-BBB1-5EA0-E955-5755E7C3BF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867" y="1404472"/>
            <a:ext cx="3611796" cy="361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594</TotalTime>
  <Words>85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247</cp:revision>
  <cp:lastPrinted>2021-07-20T08:57:41Z</cp:lastPrinted>
  <dcterms:created xsi:type="dcterms:W3CDTF">2021-06-21T09:41:39Z</dcterms:created>
  <dcterms:modified xsi:type="dcterms:W3CDTF">2024-07-25T01:57:40Z</dcterms:modified>
</cp:coreProperties>
</file>