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オイルコントロールリフレッシュボール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素材：ケース：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ボール部分は火山岩を配合した材料を使用しています。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φ29×76mm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81×32×32mm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皮膚の上を軽く転がすだけで皮脂が取れるため非常に便利な、お手軽あぶらとりボールです。女性向けのイベントや美容系キャンペーンのノベルティグッズとしてもおすすめのアイテムです。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690DB13C-92CB-B096-6044-E970973DB4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537" y="1412607"/>
            <a:ext cx="3449886" cy="344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901</TotalTime>
  <Words>84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2024-09-03T05:41:09Z</dcterms:modified>
</cp:coreProperties>
</file>