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プリトゥーラ ヘアターバン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90×180mm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（レディースフリー）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シンプルなカラーとデザインでどなたでも使えるヘアターバンです。オリジナルの名入れプリントも可能なため、ショップのオリジナルグッズや記念アイテム、販促用などにもおすすめ。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252E118C-FE4E-BFD0-EF3F-1A7738C53B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3930" y="1356778"/>
            <a:ext cx="3672978" cy="367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925</TotalTime>
  <Words>62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257</cp:revision>
  <cp:lastPrinted>2021-07-20T08:57:41Z</cp:lastPrinted>
  <dcterms:created xsi:type="dcterms:W3CDTF">2021-06-21T09:41:39Z</dcterms:created>
  <dcterms:modified xsi:type="dcterms:W3CDTF">2024-09-03T06:04:43Z</dcterms:modified>
</cp:coreProperties>
</file>