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03" d="100"/>
          <a:sy n="103" d="100"/>
        </p:scale>
        <p:origin x="120" y="-18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フロストクリア・ガゼットファスナーポーチ（</a:t>
            </a:r>
            <a:r>
              <a:rPr lang="en-US" altLang="ja-JP" sz="2000" dirty="0">
                <a:solidFill>
                  <a:schemeClr val="bg1"/>
                </a:solidFill>
                <a:latin typeface="Meiryo UI" panose="020B0604030504040204" pitchFamily="34" charset="-128"/>
                <a:ea typeface="Meiryo UI" panose="020B0604030504040204" pitchFamily="34" charset="-128"/>
              </a:rPr>
              <a:t>S</a:t>
            </a:r>
            <a:r>
              <a:rPr lang="ja-JP" altLang="en-US" sz="2000" dirty="0">
                <a:solidFill>
                  <a:schemeClr val="bg1"/>
                </a:solidFill>
                <a:latin typeface="Meiryo UI" panose="020B0604030504040204" pitchFamily="34" charset="-128"/>
                <a:ea typeface="Meiryo UI" panose="020B0604030504040204" pitchFamily="34" charset="-128"/>
              </a:rPr>
              <a:t>）</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素材：ポリ塩化ビニル</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133×143×35mm</a:t>
            </a:r>
          </a:p>
          <a:p>
            <a:r>
              <a:rPr lang="ja-JP" altLang="en-US" sz="900" dirty="0">
                <a:latin typeface="Meiryo UI" panose="020B0604030504040204" pitchFamily="34" charset="-128"/>
                <a:ea typeface="Meiryo UI" panose="020B0604030504040204" pitchFamily="34" charset="-128"/>
              </a:rPr>
              <a:t>機能：マチ＆ジッパー付き</a:t>
            </a:r>
          </a:p>
          <a:p>
            <a:r>
              <a:rPr lang="ja-JP" altLang="en-US" sz="900" dirty="0">
                <a:latin typeface="Meiryo UI" panose="020B0604030504040204" pitchFamily="34" charset="-128"/>
                <a:ea typeface="Meiryo UI" panose="020B0604030504040204" pitchFamily="34" charset="-128"/>
              </a:rPr>
              <a:t>包装：ポリ袋入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en-US" altLang="ja-JP" sz="1600" dirty="0"/>
              <a:t>S</a:t>
            </a:r>
            <a:r>
              <a:rPr lang="ja-JP" altLang="en-US" sz="1600" dirty="0"/>
              <a:t>サイズのガゼットファスナーポーチです。梨地のクリアなビニール素材を使用しているため上品な透け感がオシャレ。小物をまとめて持ち歩くのには非常に便利でノベルティグッズとして人気です。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4" name="図 43">
            <a:extLst>
              <a:ext uri="{FF2B5EF4-FFF2-40B4-BE49-F238E27FC236}">
                <a16:creationId xmlns:a16="http://schemas.microsoft.com/office/drawing/2014/main" id="{61621084-4D5E-6D33-8051-5F35F955DC77}"/>
              </a:ext>
            </a:extLst>
          </p:cNvPr>
          <p:cNvPicPr>
            <a:picLocks noChangeAspect="1"/>
          </p:cNvPicPr>
          <p:nvPr/>
        </p:nvPicPr>
        <p:blipFill>
          <a:blip r:embed="rId5"/>
          <a:stretch>
            <a:fillRect/>
          </a:stretch>
        </p:blipFill>
        <p:spPr>
          <a:xfrm>
            <a:off x="736244" y="1382050"/>
            <a:ext cx="3668874" cy="3668874"/>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705</TotalTime>
  <Words>76</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254</cp:revision>
  <cp:lastPrinted>2021-07-20T08:57:41Z</cp:lastPrinted>
  <dcterms:created xsi:type="dcterms:W3CDTF">2021-06-21T09:41:39Z</dcterms:created>
  <dcterms:modified xsi:type="dcterms:W3CDTF">2024-07-25T01:57:38Z</dcterms:modified>
</cp:coreProperties>
</file>