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オーガニックコットン プレーンミニタオル</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素材：綿</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200×200mm</a:t>
            </a:r>
          </a:p>
          <a:p>
            <a:r>
              <a:rPr lang="ja-JP" altLang="en-US" sz="900" dirty="0">
                <a:latin typeface="Meiryo UI" panose="020B0604030504040204" pitchFamily="34" charset="-128"/>
                <a:ea typeface="Meiryo UI" panose="020B0604030504040204" pitchFamily="34" charset="-128"/>
              </a:rPr>
              <a:t>包装：ポリ袋入</a:t>
            </a:r>
          </a:p>
          <a:p>
            <a:r>
              <a:rPr lang="ja-JP" altLang="en-US" sz="900" dirty="0">
                <a:latin typeface="Meiryo UI" panose="020B0604030504040204" pitchFamily="34" charset="-128"/>
                <a:ea typeface="Meiryo UI" panose="020B0604030504040204" pitchFamily="34" charset="-128"/>
              </a:rPr>
              <a:t>備考：約</a:t>
            </a:r>
            <a:r>
              <a:rPr lang="en-US" altLang="ja-JP" sz="900" dirty="0">
                <a:latin typeface="Meiryo UI" panose="020B0604030504040204" pitchFamily="34" charset="-128"/>
                <a:ea typeface="Meiryo UI" panose="020B0604030504040204" pitchFamily="34" charset="-128"/>
              </a:rPr>
              <a:t>64</a:t>
            </a:r>
            <a:r>
              <a:rPr lang="ja-JP" altLang="en-US" sz="900" dirty="0">
                <a:latin typeface="Meiryo UI" panose="020B0604030504040204" pitchFamily="34" charset="-128"/>
                <a:ea typeface="Meiryo UI" panose="020B0604030504040204" pitchFamily="34" charset="-128"/>
              </a:rPr>
              <a:t>匁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地球環境に配慮したオーガニックコットン素材を使用したシンプルですっきりとしたミニタオルです。ナチュラルな色合いはジェンダーレスで使用できるためノベルティグッズとしてもおすすめ。</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1" name="図 10">
            <a:extLst>
              <a:ext uri="{FF2B5EF4-FFF2-40B4-BE49-F238E27FC236}">
                <a16:creationId xmlns:a16="http://schemas.microsoft.com/office/drawing/2014/main" id="{90C98246-5B24-0CC1-C939-9B97BC9C7726}"/>
              </a:ext>
            </a:extLst>
          </p:cNvPr>
          <p:cNvPicPr>
            <a:picLocks noChangeAspect="1"/>
          </p:cNvPicPr>
          <p:nvPr/>
        </p:nvPicPr>
        <p:blipFill>
          <a:blip r:embed="rId5"/>
          <a:stretch>
            <a:fillRect/>
          </a:stretch>
        </p:blipFill>
        <p:spPr>
          <a:xfrm>
            <a:off x="739701" y="1448808"/>
            <a:ext cx="3585182" cy="358518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837</TotalTime>
  <Words>63</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254</cp:revision>
  <cp:lastPrinted>2021-07-20T08:57:41Z</cp:lastPrinted>
  <dcterms:created xsi:type="dcterms:W3CDTF">2021-06-21T09:41:39Z</dcterms:created>
  <dcterms:modified xsi:type="dcterms:W3CDTF">2024-12-02T02:26:01Z</dcterms:modified>
</cp:coreProperties>
</file>