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再生</a:t>
            </a:r>
            <a:r>
              <a:rPr lang="en-US" altLang="ja-JP" sz="2000" dirty="0">
                <a:solidFill>
                  <a:schemeClr val="bg1"/>
                </a:solidFill>
                <a:latin typeface="Meiryo UI" panose="020B0604030504040204" pitchFamily="34" charset="-128"/>
                <a:ea typeface="Meiryo UI" panose="020B0604030504040204" pitchFamily="34" charset="-128"/>
              </a:rPr>
              <a:t>PET</a:t>
            </a:r>
            <a:r>
              <a:rPr lang="ja-JP" altLang="en-US" sz="2000" dirty="0">
                <a:solidFill>
                  <a:schemeClr val="bg1"/>
                </a:solidFill>
                <a:latin typeface="Meiryo UI" panose="020B0604030504040204" pitchFamily="34" charset="-128"/>
                <a:ea typeface="Meiryo UI" panose="020B0604030504040204" pitchFamily="34" charset="-128"/>
              </a:rPr>
              <a:t>配合ミニタオル</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素材：綿・ポリエステル（再生</a:t>
            </a:r>
            <a:r>
              <a:rPr lang="en-US" altLang="ja-JP" sz="900" dirty="0">
                <a:latin typeface="Meiryo UI" panose="020B0604030504040204" pitchFamily="34" charset="-128"/>
                <a:ea typeface="Meiryo UI" panose="020B0604030504040204" pitchFamily="34" charset="-128"/>
              </a:rPr>
              <a:t>PET</a:t>
            </a:r>
            <a:r>
              <a:rPr lang="ja-JP" altLang="en-US" sz="900" dirty="0">
                <a:latin typeface="Meiryo UI" panose="020B0604030504040204" pitchFamily="34" charset="-128"/>
                <a:ea typeface="Meiryo UI" panose="020B0604030504040204" pitchFamily="34" charset="-128"/>
              </a:rPr>
              <a:t>使用）・レーヨン混</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200×200mm</a:t>
            </a:r>
          </a:p>
          <a:p>
            <a:r>
              <a:rPr lang="ja-JP" altLang="en-US" sz="900" dirty="0">
                <a:latin typeface="Meiryo UI" panose="020B0604030504040204" pitchFamily="34" charset="-128"/>
                <a:ea typeface="Meiryo UI" panose="020B0604030504040204" pitchFamily="34" charset="-128"/>
              </a:rPr>
              <a:t>包装：ポリ袋入</a:t>
            </a:r>
          </a:p>
          <a:p>
            <a:r>
              <a:rPr lang="ja-JP" altLang="en-US" sz="900" dirty="0">
                <a:latin typeface="Meiryo UI" panose="020B0604030504040204" pitchFamily="34" charset="-128"/>
                <a:ea typeface="Meiryo UI" panose="020B0604030504040204" pitchFamily="34" charset="-128"/>
              </a:rPr>
              <a:t>注意事項：</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色アソート＊色・柄は指定できません。</a:t>
            </a:r>
          </a:p>
          <a:p>
            <a:r>
              <a:rPr lang="ja-JP" altLang="en-US" sz="900" dirty="0">
                <a:latin typeface="Meiryo UI" panose="020B0604030504040204" pitchFamily="34" charset="-128"/>
                <a:ea typeface="Meiryo UI" panose="020B0604030504040204" pitchFamily="34" charset="-128"/>
              </a:rPr>
              <a:t>備考：約</a:t>
            </a:r>
            <a:r>
              <a:rPr lang="en-US" altLang="ja-JP" sz="900" dirty="0">
                <a:latin typeface="Meiryo UI" panose="020B0604030504040204" pitchFamily="34" charset="-128"/>
                <a:ea typeface="Meiryo UI" panose="020B0604030504040204" pitchFamily="34" charset="-128"/>
              </a:rPr>
              <a:t>45</a:t>
            </a:r>
            <a:r>
              <a:rPr lang="ja-JP" altLang="en-US" sz="900" dirty="0">
                <a:latin typeface="Meiryo UI" panose="020B0604030504040204" pitchFamily="34" charset="-128"/>
                <a:ea typeface="Meiryo UI" panose="020B0604030504040204" pitchFamily="34" charset="-128"/>
              </a:rPr>
              <a:t>匁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en-US" altLang="ja-JP" sz="1600" dirty="0"/>
              <a:t>SDGs</a:t>
            </a:r>
            <a:r>
              <a:rPr lang="ja-JP" altLang="en-US" sz="1600" dirty="0"/>
              <a:t>に貢献できるエコな再生</a:t>
            </a:r>
            <a:r>
              <a:rPr lang="en-US" altLang="ja-JP" sz="1600" dirty="0"/>
              <a:t>PET</a:t>
            </a:r>
            <a:r>
              <a:rPr lang="ja-JP" altLang="en-US" sz="1600" dirty="0"/>
              <a:t>ポリエステルを配合したシンプルですっきりとしたミニタオルです。老若男女問わず使用できるシンプルな無地タイプのためノベルティ用にもおすすめ。</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2C7B835B-0DF8-FFF0-C4E6-5B0C40DF6751}"/>
              </a:ext>
            </a:extLst>
          </p:cNvPr>
          <p:cNvPicPr>
            <a:picLocks noChangeAspect="1"/>
          </p:cNvPicPr>
          <p:nvPr/>
        </p:nvPicPr>
        <p:blipFill>
          <a:blip r:embed="rId5"/>
          <a:stretch>
            <a:fillRect/>
          </a:stretch>
        </p:blipFill>
        <p:spPr>
          <a:xfrm>
            <a:off x="709624" y="1469026"/>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779</TotalTime>
  <Words>92</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2024-12-02T01:27:56Z</dcterms:modified>
</cp:coreProperties>
</file>