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7" d="100"/>
          <a:sy n="87" d="100"/>
        </p:scale>
        <p:origin x="45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リラフィ 電動リフレッシュブラシ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6485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ABS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樹脂、エポキシ樹脂、ポリエチレン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230×65×55mm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機能：振動機能付き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包装：化粧箱入（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270×65×55mm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）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一見、どこにでもある普通のヘアブラシのように見えますが、こちらは電動の振動機能を持たせたアイテムとなっております。これにより頭皮を刺激し血行を良くすることができます。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5E9B670B-54E5-7430-0825-974BB128530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0291" y="1318847"/>
            <a:ext cx="3772130" cy="3772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782</TotalTime>
  <Words>81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252</cp:revision>
  <cp:lastPrinted>2021-07-20T08:57:41Z</cp:lastPrinted>
  <dcterms:created xsi:type="dcterms:W3CDTF">2021-06-21T09:41:39Z</dcterms:created>
  <dcterms:modified xsi:type="dcterms:W3CDTF">2024-09-04T01:25:06Z</dcterms:modified>
</cp:coreProperties>
</file>