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0" d="100"/>
          <a:sy n="100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フラッシュメモリー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USB2.0 16GB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:20×60×8mm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化粧箱入（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26×80×11mm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すっきりとした非常にシンプルな白色のフラッシュメモリーです。名入れするどんなオリジナルデザインも映えるため、ノベルティ用にも物販用にも記念用にもおすすめのアイテムです。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3DE2DD1-8BAD-DB9B-F1B7-7D0ECB4E8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15" y="1371901"/>
            <a:ext cx="3676204" cy="367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67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2024-07-25T01:57:43Z</dcterms:modified>
</cp:coreProperties>
</file>