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安心を備える防災21点セット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307×362×83mm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化粧箱入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セット内容：?2WAYリュック、?エアネックピロー、?ガムテープ、?リラックスボール、?スリッパ、?レインコート、?アルミブランケット、?5年保証ウエットティッシュ、?トランプ、?ロープ、?洗濯はさみ10P、?抗ウイルス＆抗菌マスクケース（個装マスク2枚入）、?軍手、?アイマスク、??カイロ×2個、?ボールペン、?防災メモ、?耳栓、?ホイッスル、?多機能ナイフ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21点の防災グッズがリュックにひと纏めになっているため、いざという時にすぐに持ち出せて安心な防災グッズです。防災イベントの景品や特典用などにおすすめのアイテムです。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