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7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セルトナ・ポータブルラージ</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巾着トート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素材：ポリエステル、ポリプロピレン</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380×350×280mm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620mm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100×150×25mm</a:t>
            </a:r>
          </a:p>
          <a:p>
            <a:r>
              <a:rPr lang="ja-JP" altLang="en-US" sz="900" dirty="0">
                <a:latin typeface="Meiryo UI" panose="020B0604030504040204" pitchFamily="34" charset="-128"/>
                <a:ea typeface="Meiryo UI" panose="020B0604030504040204" pitchFamily="34" charset="-128"/>
              </a:rPr>
              <a:t>機能：手提げ・肩掛けの</a:t>
            </a:r>
            <a:r>
              <a:rPr lang="en-US" altLang="ja-JP" sz="900" dirty="0">
                <a:latin typeface="Meiryo UI" panose="020B0604030504040204" pitchFamily="34" charset="-128"/>
                <a:ea typeface="Meiryo UI" panose="020B0604030504040204" pitchFamily="34" charset="-128"/>
              </a:rPr>
              <a:t>2WAY</a:t>
            </a:r>
            <a:r>
              <a:rPr lang="ja-JP" altLang="en-US" sz="900" dirty="0">
                <a:latin typeface="Meiryo UI" panose="020B0604030504040204" pitchFamily="34" charset="-128"/>
                <a:ea typeface="Meiryo UI" panose="020B0604030504040204" pitchFamily="34" charset="-128"/>
              </a:rPr>
              <a:t>バッグ</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持ち手が長めに作られているため手提げとしても肩掛けとしても利用できる巾着トートです。丸みのある形状が見た目にも可愛らしくて人気があります。全</a:t>
            </a:r>
            <a:r>
              <a:rPr lang="en-US" altLang="ja-JP" sz="1600" dirty="0"/>
              <a:t>5</a:t>
            </a:r>
            <a:r>
              <a:rPr lang="ja-JP" altLang="en-US" sz="1600" dirty="0"/>
              <a:t>色のカラバリからお選びいただけます。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C3C983FC-7BCD-C254-86FE-A665C34E453E}"/>
              </a:ext>
            </a:extLst>
          </p:cNvPr>
          <p:cNvPicPr>
            <a:picLocks noChangeAspect="1"/>
          </p:cNvPicPr>
          <p:nvPr/>
        </p:nvPicPr>
        <p:blipFill>
          <a:blip r:embed="rId5"/>
          <a:stretch>
            <a:fillRect/>
          </a:stretch>
        </p:blipFill>
        <p:spPr>
          <a:xfrm>
            <a:off x="763383"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100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2024-07-25T01:57:39Z</dcterms:modified>
</cp:coreProperties>
</file>