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フック付き</a:t>
            </a:r>
            <a:r>
              <a:rPr lang="en-US" altLang="ja-JP" sz="2000" dirty="0">
                <a:solidFill>
                  <a:schemeClr val="bg1"/>
                </a:solidFill>
                <a:latin typeface="Meiryo UI" panose="020B0604030504040204" pitchFamily="34" charset="-128"/>
                <a:ea typeface="Meiryo UI" panose="020B0604030504040204" pitchFamily="34" charset="-128"/>
              </a:rPr>
              <a:t>COB</a:t>
            </a:r>
            <a:r>
              <a:rPr lang="ja-JP" altLang="en-US" sz="2000" dirty="0">
                <a:solidFill>
                  <a:schemeClr val="bg1"/>
                </a:solidFill>
                <a:latin typeface="Meiryo UI" panose="020B0604030504040204" pitchFamily="34" charset="-128"/>
                <a:ea typeface="Meiryo UI" panose="020B0604030504040204" pitchFamily="34" charset="-128"/>
              </a:rPr>
              <a:t>ランタンライト</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カラー展開：全</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樹脂、ポリスチレン、ポリプロピレン、鉄</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φ120×170mm</a:t>
            </a:r>
          </a:p>
          <a:p>
            <a:r>
              <a:rPr lang="ja-JP" altLang="en-US" sz="900" dirty="0">
                <a:latin typeface="Meiryo UI" panose="020B0604030504040204" pitchFamily="34" charset="-128"/>
                <a:ea typeface="Meiryo UI" panose="020B0604030504040204" pitchFamily="34" charset="-128"/>
              </a:rPr>
              <a:t>包装：化粧箱入（</a:t>
            </a:r>
            <a:r>
              <a:rPr lang="en-US" altLang="ja-JP" sz="900" dirty="0">
                <a:latin typeface="Meiryo UI" panose="020B0604030504040204" pitchFamily="34" charset="-128"/>
                <a:ea typeface="Meiryo UI" panose="020B0604030504040204" pitchFamily="34" charset="-128"/>
              </a:rPr>
              <a:t>191×120×120mm</a:t>
            </a:r>
            <a:r>
              <a:rPr lang="ja-JP" altLang="en-US"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備考：単三乾電池</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本（別）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dirty="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どんな場所にもぶら下げて使用することができるフック付きのランタンライトです。</a:t>
            </a:r>
            <a:r>
              <a:rPr lang="en-US" altLang="ja-JP" sz="1600" dirty="0"/>
              <a:t>COB</a:t>
            </a:r>
            <a:r>
              <a:rPr lang="ja-JP" altLang="en-US" sz="1600" dirty="0"/>
              <a:t>仕様のため、とても明るくて使い勝手が良く、アウトドアイベントの景品用などにおすすめです。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1" name="図 30">
            <a:extLst>
              <a:ext uri="{FF2B5EF4-FFF2-40B4-BE49-F238E27FC236}">
                <a16:creationId xmlns:a16="http://schemas.microsoft.com/office/drawing/2014/main" id="{81F417B5-CDC3-D3F8-3DC4-AD1B5117E5DB}"/>
              </a:ext>
            </a:extLst>
          </p:cNvPr>
          <p:cNvPicPr>
            <a:picLocks noChangeAspect="1"/>
          </p:cNvPicPr>
          <p:nvPr/>
        </p:nvPicPr>
        <p:blipFill>
          <a:blip r:embed="rId5"/>
          <a:stretch>
            <a:fillRect/>
          </a:stretch>
        </p:blipFill>
        <p:spPr>
          <a:xfrm>
            <a:off x="709624" y="1430858"/>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1092</TotalTime>
  <Words>85</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263</cp:revision>
  <cp:lastPrinted>2021-07-20T08:57:41Z</cp:lastPrinted>
  <dcterms:created xsi:type="dcterms:W3CDTF">2021-06-21T09:41:39Z</dcterms:created>
  <dcterms:modified xsi:type="dcterms:W3CDTF">2024-11-18T08:28:17Z</dcterms:modified>
</cp:coreProperties>
</file>