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0" d="100"/>
          <a:sy n="90" d="100"/>
        </p:scale>
        <p:origin x="3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スマート真空ステンレスボトル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素材：内瓶・胴部：ステンレス鋼　蓋：ステンレス鋼、ポリプロピレン　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φ57×140mm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195ml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152×63×63mm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195ml</a:t>
            </a:r>
            <a:r>
              <a:rPr lang="ja-JP" altLang="en-US" sz="1600" dirty="0"/>
              <a:t>サイズのシンプルですっきりとした真空ステンレスボトルです。ランチ用などにぴったりなサイズ感で使い勝手も抜群！イベントやキャンペーンでの景品用や記念用などにおすすめです。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168C3D0-4588-C28F-EBBE-6C41D4E57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18" y="1349953"/>
            <a:ext cx="3662473" cy="36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85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2024-07-25T01:57:40Z</dcterms:modified>
</cp:coreProperties>
</file>