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今治シャーリングカラーハンカチタオル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素材：綿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250×250mm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注意事項：名入れ不可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匁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柔らかい肌触りと高い吸水性で有名な今治産のシャーリングハンカチ・タオルです。シンプルな無地タイプながら、全</a:t>
            </a:r>
            <a:r>
              <a:rPr lang="en-US" altLang="ja-JP" sz="1600" dirty="0"/>
              <a:t>7</a:t>
            </a:r>
            <a:r>
              <a:rPr lang="ja-JP" altLang="en-US" sz="1600" dirty="0"/>
              <a:t>色のカラーバリエーションを用意しております。ノベルティ用にもおすすめ。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B85860C9-48B8-D112-4D2C-CA5C4B9F79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974" y="1367466"/>
            <a:ext cx="3621068" cy="3621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1119</TotalTime>
  <Words>80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271</cp:revision>
  <cp:lastPrinted>2021-07-20T08:57:41Z</cp:lastPrinted>
  <dcterms:created xsi:type="dcterms:W3CDTF">2021-06-21T09:41:39Z</dcterms:created>
  <dcterms:modified xsi:type="dcterms:W3CDTF">2024-12-10T06:49:45Z</dcterms:modified>
</cp:coreProperties>
</file>