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3"/>
  </p:notesMasterIdLst>
  <p:sldIdLst>
    <p:sldId id="256" r:id="rId2"/>
  </p:sldIdLst>
  <p:sldSz cx="9144000" cy="6858000" type="screen4x3"/>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inimized">
    <p:restoredLeft sz="6959"/>
    <p:restoredTop sz="94656"/>
  </p:normalViewPr>
  <p:slideViewPr>
    <p:cSldViewPr snapToGrid="0" snapToObjects="1">
      <p:cViewPr varScale="1">
        <p:scale>
          <a:sx n="102" d="100"/>
          <a:sy n="102" d="100"/>
        </p:scale>
        <p:origin x="582" y="-12"/>
      </p:cViewPr>
      <p:guideLst/>
    </p:cSldViewPr>
  </p:slideViewPr>
  <p:notesTextViewPr>
    <p:cViewPr>
      <p:scale>
        <a:sx n="1" d="1"/>
        <a:sy n="1" d="1"/>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7A08D55-502A-E34A-8EAC-0CBDB58BC935}" type="datetimeFigureOut">
              <a:rPr kumimoji="1" lang="ja-JP" altLang="en-US" smtClean="0"/>
              <a:t>2024/7/25</a:t>
            </a:fld>
            <a:endParaRPr kumimoji="1" lang="ja-JP" altLang="en-US"/>
          </a:p>
        </p:txBody>
      </p:sp>
      <p:sp>
        <p:nvSpPr>
          <p:cNvPr id="4" name="スライド イメージ プレースホルダー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r>
              <a:rPr kumimoji="1" lang="ja-JP" altLang="en-US"/>
              <a:t>マスター テキストの書式設定
第 </a:t>
            </a:r>
            <a:r>
              <a:rPr kumimoji="1" lang="en-US" altLang="ja-JP"/>
              <a:t>2 </a:t>
            </a:r>
            <a:r>
              <a:rPr kumimoji="1" lang="ja-JP" altLang="en-US"/>
              <a:t>レベル
第 </a:t>
            </a:r>
            <a:r>
              <a:rPr kumimoji="1" lang="en-US" altLang="ja-JP"/>
              <a:t>3 </a:t>
            </a:r>
            <a:r>
              <a:rPr kumimoji="1" lang="ja-JP" altLang="en-US"/>
              <a:t>レベル
第 </a:t>
            </a:r>
            <a:r>
              <a:rPr kumimoji="1" lang="en-US" altLang="ja-JP"/>
              <a:t>4 </a:t>
            </a:r>
            <a:r>
              <a:rPr kumimoji="1" lang="ja-JP" altLang="en-US"/>
              <a:t>レベル
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833F492-097D-4343-8401-B9480D7F56FB}" type="slidenum">
              <a:rPr kumimoji="1" lang="ja-JP" altLang="en-US" smtClean="0"/>
              <a:t>‹#›</a:t>
            </a:fld>
            <a:endParaRPr kumimoji="1" lang="ja-JP" altLang="en-US"/>
          </a:p>
        </p:txBody>
      </p:sp>
    </p:spTree>
    <p:extLst>
      <p:ext uri="{BB962C8B-B14F-4D97-AF65-F5344CB8AC3E}">
        <p14:creationId xmlns:p14="http://schemas.microsoft.com/office/powerpoint/2010/main" val="2947449130"/>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1</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ja-JP" altLang="en-US"/>
              <a:t>マスター タイトルの書式設定</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
        <p:nvSpPr>
          <p:cNvPr id="8" name="正方形/長方形 7">
            <a:extLst>
              <a:ext uri="{FF2B5EF4-FFF2-40B4-BE49-F238E27FC236}">
                <a16:creationId xmlns:a16="http://schemas.microsoft.com/office/drawing/2014/main" id="{A2C56DA5-588D-A643-B482-FBFC5DBFE846}"/>
              </a:ext>
            </a:extLst>
          </p:cNvPr>
          <p:cNvSpPr/>
          <p:nvPr userDrawn="1"/>
        </p:nvSpPr>
        <p:spPr>
          <a:xfrm>
            <a:off x="279402" y="1295400"/>
            <a:ext cx="4471502" cy="5081926"/>
          </a:xfrm>
          <a:prstGeom prst="rect">
            <a:avLst/>
          </a:prstGeom>
          <a:solidFill>
            <a:schemeClr val="bg1"/>
          </a:solidFill>
          <a:ln w="12700">
            <a:noFill/>
          </a:ln>
          <a:effectLst>
            <a:outerShdw blurRad="127000" dist="508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ja-JP" altLang="en-US"/>
          </a:p>
        </p:txBody>
      </p:sp>
      <p:sp>
        <p:nvSpPr>
          <p:cNvPr id="9" name="正方形/長方形 8">
            <a:extLst>
              <a:ext uri="{FF2B5EF4-FFF2-40B4-BE49-F238E27FC236}">
                <a16:creationId xmlns:a16="http://schemas.microsoft.com/office/drawing/2014/main" id="{9F4EDA87-4F59-5249-BEA9-C2F2D68A70C0}"/>
              </a:ext>
            </a:extLst>
          </p:cNvPr>
          <p:cNvSpPr/>
          <p:nvPr userDrawn="1"/>
        </p:nvSpPr>
        <p:spPr>
          <a:xfrm>
            <a:off x="281519" y="485059"/>
            <a:ext cx="8583081" cy="603436"/>
          </a:xfrm>
          <a:prstGeom prst="rect">
            <a:avLst/>
          </a:prstGeom>
          <a:gradFill>
            <a:gsLst>
              <a:gs pos="0">
                <a:schemeClr val="accent1">
                  <a:lumMod val="50000"/>
                </a:schemeClr>
              </a:gs>
              <a:gs pos="100000">
                <a:schemeClr val="accent1">
                  <a:lumMod val="85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1034618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4774297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22081182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634430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5792945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42208782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Content Placeholder 3"/>
          <p:cNvSpPr>
            <a:spLocks noGrp="1"/>
          </p:cNvSpPr>
          <p:nvPr>
            <p:ph sz="half" idx="2"/>
          </p:nvPr>
        </p:nvSpPr>
        <p:spPr>
          <a:xfrm>
            <a:off x="629842" y="2505075"/>
            <a:ext cx="3868340" cy="368458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6" name="Content Placeholder 5"/>
          <p:cNvSpPr>
            <a:spLocks noGrp="1"/>
          </p:cNvSpPr>
          <p:nvPr>
            <p:ph sz="quarter" idx="4"/>
          </p:nvPr>
        </p:nvSpPr>
        <p:spPr>
          <a:xfrm>
            <a:off x="4629150" y="2505075"/>
            <a:ext cx="3887391" cy="368458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9504989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8294674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0509565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6086088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32048339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276214561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トゥーリフラスク・ハンドル付き真空ステンレスボトル </a:t>
            </a:r>
            <a:r>
              <a:rPr lang="en-US" altLang="ja-JP" sz="2000" dirty="0">
                <a:solidFill>
                  <a:schemeClr val="bg1"/>
                </a:solidFill>
                <a:latin typeface="Meiryo UI" panose="020B0604030504040204" pitchFamily="34" charset="-128"/>
                <a:ea typeface="Meiryo UI" panose="020B0604030504040204" pitchFamily="34" charset="-128"/>
              </a:rPr>
              <a:t>1L </a:t>
            </a:r>
            <a:endParaRPr lang="ja-JP" altLang="en-US" sz="2000" dirty="0">
              <a:solidFill>
                <a:schemeClr val="bg1"/>
              </a:solidFill>
              <a:latin typeface="Meiryo UI" panose="020B0604030504040204" pitchFamily="34" charset="-128"/>
              <a:ea typeface="Meiryo UI" panose="020B0604030504040204" pitchFamily="34" charset="-128"/>
            </a:endParaRP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925511"/>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カラー展開：全</a:t>
            </a:r>
            <a:r>
              <a:rPr lang="en-US" altLang="ja-JP" sz="900" dirty="0">
                <a:latin typeface="Meiryo UI" panose="020B0604030504040204" pitchFamily="34" charset="-128"/>
                <a:ea typeface="Meiryo UI" panose="020B0604030504040204" pitchFamily="34" charset="-128"/>
              </a:rPr>
              <a:t>2</a:t>
            </a:r>
            <a:r>
              <a:rPr lang="ja-JP" altLang="en-US" sz="900" dirty="0">
                <a:latin typeface="Meiryo UI" panose="020B0604030504040204" pitchFamily="34" charset="-128"/>
                <a:ea typeface="Meiryo UI" panose="020B0604030504040204" pitchFamily="34" charset="-128"/>
              </a:rPr>
              <a:t>色</a:t>
            </a:r>
          </a:p>
          <a:p>
            <a:r>
              <a:rPr lang="ja-JP" altLang="en-US" sz="900" dirty="0">
                <a:latin typeface="Meiryo UI" panose="020B0604030504040204" pitchFamily="34" charset="-128"/>
                <a:ea typeface="Meiryo UI" panose="020B0604030504040204" pitchFamily="34" charset="-128"/>
              </a:rPr>
              <a:t>素材：内瓶・胴部・蓋：ステンレス鋼　パッキン：シリコーンゴム</a:t>
            </a:r>
          </a:p>
          <a:p>
            <a:r>
              <a:rPr lang="ja-JP" altLang="en-US" sz="900" dirty="0">
                <a:latin typeface="Meiryo UI" panose="020B0604030504040204" pitchFamily="34" charset="-128"/>
                <a:ea typeface="Meiryo UI" panose="020B0604030504040204" pitchFamily="34" charset="-128"/>
              </a:rPr>
              <a:t>サイズ：</a:t>
            </a:r>
            <a:r>
              <a:rPr lang="en-US" altLang="ja-JP" sz="900" dirty="0">
                <a:latin typeface="Meiryo UI" panose="020B0604030504040204" pitchFamily="34" charset="-128"/>
                <a:ea typeface="Meiryo UI" panose="020B0604030504040204" pitchFamily="34" charset="-128"/>
              </a:rPr>
              <a:t>φ87×280mm</a:t>
            </a:r>
          </a:p>
          <a:p>
            <a:r>
              <a:rPr lang="ja-JP" altLang="en-US" sz="900" dirty="0">
                <a:latin typeface="Meiryo UI" panose="020B0604030504040204" pitchFamily="34" charset="-128"/>
                <a:ea typeface="Meiryo UI" panose="020B0604030504040204" pitchFamily="34" charset="-128"/>
              </a:rPr>
              <a:t>容量：</a:t>
            </a:r>
            <a:r>
              <a:rPr lang="en-US" altLang="ja-JP" sz="900" dirty="0">
                <a:latin typeface="Meiryo UI" panose="020B0604030504040204" pitchFamily="34" charset="-128"/>
                <a:ea typeface="Meiryo UI" panose="020B0604030504040204" pitchFamily="34" charset="-128"/>
              </a:rPr>
              <a:t>1L</a:t>
            </a:r>
          </a:p>
          <a:p>
            <a:r>
              <a:rPr lang="ja-JP" altLang="en-US" sz="900" dirty="0">
                <a:latin typeface="Meiryo UI" panose="020B0604030504040204" pitchFamily="34" charset="-128"/>
                <a:ea typeface="Meiryo UI" panose="020B0604030504040204" pitchFamily="34" charset="-128"/>
              </a:rPr>
              <a:t>包装：化粧箱入（</a:t>
            </a:r>
            <a:r>
              <a:rPr lang="en-US" altLang="ja-JP" sz="900" dirty="0">
                <a:latin typeface="Meiryo UI" panose="020B0604030504040204" pitchFamily="34" charset="-128"/>
                <a:ea typeface="Meiryo UI" panose="020B0604030504040204" pitchFamily="34" charset="-128"/>
              </a:rPr>
              <a:t>285×92×92mm</a:t>
            </a:r>
            <a:r>
              <a:rPr lang="ja-JP" altLang="en-US" sz="900" dirty="0">
                <a:latin typeface="Meiryo UI" panose="020B0604030504040204" pitchFamily="34" charset="-128"/>
                <a:ea typeface="Meiryo UI" panose="020B0604030504040204" pitchFamily="34" charset="-128"/>
              </a:rPr>
              <a:t>）</a:t>
            </a:r>
          </a:p>
          <a:p>
            <a:r>
              <a:rPr lang="ja-JP" altLang="en-US" sz="900" dirty="0">
                <a:latin typeface="Meiryo UI" panose="020B0604030504040204" pitchFamily="34" charset="-128"/>
                <a:ea typeface="Meiryo UI" panose="020B0604030504040204" pitchFamily="34" charset="-128"/>
              </a:rPr>
              <a:t>注意事項：梱包割れ不可（</a:t>
            </a:r>
            <a:r>
              <a:rPr lang="en-US" altLang="ja-JP" sz="900" dirty="0">
                <a:latin typeface="Meiryo UI" panose="020B0604030504040204" pitchFamily="34" charset="-128"/>
                <a:ea typeface="Meiryo UI" panose="020B0604030504040204" pitchFamily="34" charset="-128"/>
              </a:rPr>
              <a:t>12</a:t>
            </a:r>
            <a:r>
              <a:rPr lang="ja-JP" altLang="en-US" sz="900" dirty="0">
                <a:latin typeface="Meiryo UI" panose="020B0604030504040204" pitchFamily="34" charset="-128"/>
                <a:ea typeface="Meiryo UI" panose="020B0604030504040204" pitchFamily="34" charset="-128"/>
              </a:rPr>
              <a:t>個単位） </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71" name="テキスト ボックス 70">
            <a:extLst>
              <a:ext uri="{FF2B5EF4-FFF2-40B4-BE49-F238E27FC236}">
                <a16:creationId xmlns:a16="http://schemas.microsoft.com/office/drawing/2014/main" id="{9CB1C9CE-1452-7545-89C5-18AAC82727F2}"/>
              </a:ext>
            </a:extLst>
          </p:cNvPr>
          <p:cNvSpPr txBox="1"/>
          <p:nvPr/>
        </p:nvSpPr>
        <p:spPr>
          <a:xfrm>
            <a:off x="738099" y="3241645"/>
            <a:ext cx="3590620"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商品写</a:t>
            </a:r>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2224969"/>
          </a:xfrm>
          <a:prstGeom prst="rect">
            <a:avLst/>
          </a:prstGeom>
          <a:noFill/>
        </p:spPr>
        <p:txBody>
          <a:bodyPr wrap="square" lIns="0" tIns="46800" rIns="0" spcCol="360000" rtlCol="0">
            <a:spAutoFit/>
          </a:bodyPr>
          <a:lstStyle/>
          <a:p>
            <a:pPr algn="just">
              <a:lnSpc>
                <a:spcPts val="2400"/>
              </a:lnSpc>
            </a:pPr>
            <a:r>
              <a:rPr lang="ja-JP" altLang="en-US" sz="1600" dirty="0"/>
              <a:t>保温性に優れた真空ステンレス素材の</a:t>
            </a:r>
            <a:r>
              <a:rPr lang="en-US" altLang="ja-JP" sz="1600" dirty="0"/>
              <a:t>1</a:t>
            </a:r>
            <a:r>
              <a:rPr lang="ja-JP" altLang="en-US" sz="1600" dirty="0"/>
              <a:t>リットルボトルです。氷なども簡単に入れられる広い口径やハンドル付きで使い勝手も抜群です。オリジナル名入れ可能なため物販用や記念用にもおすすめ。 </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3" name="図 12">
            <a:extLst>
              <a:ext uri="{FF2B5EF4-FFF2-40B4-BE49-F238E27FC236}">
                <a16:creationId xmlns:a16="http://schemas.microsoft.com/office/drawing/2014/main" id="{7033272F-2422-56F9-D9E4-AB5839CBEC8A}"/>
              </a:ext>
            </a:extLst>
          </p:cNvPr>
          <p:cNvPicPr>
            <a:picLocks noChangeAspect="1"/>
          </p:cNvPicPr>
          <p:nvPr/>
        </p:nvPicPr>
        <p:blipFill>
          <a:blip r:embed="rId5"/>
          <a:stretch>
            <a:fillRect/>
          </a:stretch>
        </p:blipFill>
        <p:spPr>
          <a:xfrm>
            <a:off x="670797" y="1364935"/>
            <a:ext cx="3711178" cy="3711178"/>
          </a:xfrm>
          <a:prstGeom prst="rect">
            <a:avLst/>
          </a:prstGeom>
        </p:spPr>
      </p:pic>
    </p:spTree>
    <p:extLst>
      <p:ext uri="{BB962C8B-B14F-4D97-AF65-F5344CB8AC3E}">
        <p14:creationId xmlns:p14="http://schemas.microsoft.com/office/powerpoint/2010/main" val="3161798655"/>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lumMod val="50000"/>
          </a:schemeClr>
        </a:solidFill>
      </a:spPr>
      <a:bodyPr rtlCol="0" anchor="ctr"/>
      <a:lstStyle>
        <a:defPPr algn="ctr">
          <a:defRPr kumimoji="1"/>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544</TotalTime>
  <Words>102</Words>
  <Application>Microsoft Office PowerPoint</Application>
  <PresentationFormat>画面に合わせる (4:3)</PresentationFormat>
  <Paragraphs>17</Paragraphs>
  <Slides>1</Slides>
  <Notes>1</Notes>
  <HiddenSlides>0</HiddenSlides>
  <MMClips>0</MMClips>
  <ScaleCrop>false</ScaleCrop>
  <HeadingPairs>
    <vt:vector size="6" baseType="variant">
      <vt:variant>
        <vt:lpstr>使用されているフォント</vt:lpstr>
      </vt:variant>
      <vt:variant>
        <vt:i4>5</vt:i4>
      </vt:variant>
      <vt:variant>
        <vt:lpstr>テーマ</vt:lpstr>
      </vt:variant>
      <vt:variant>
        <vt:i4>1</vt:i4>
      </vt:variant>
      <vt:variant>
        <vt:lpstr>スライド タイトル</vt:lpstr>
      </vt:variant>
      <vt:variant>
        <vt:i4>1</vt:i4>
      </vt:variant>
    </vt:vector>
  </HeadingPairs>
  <TitlesOfParts>
    <vt:vector size="7" baseType="lpstr">
      <vt:lpstr>Meiryo UI</vt:lpstr>
      <vt:lpstr>游ゴシック</vt:lpstr>
      <vt:lpstr>Arial</vt:lpstr>
      <vt:lpstr>Calibri</vt:lpstr>
      <vt:lpstr>Calibri Light</vt:lpstr>
      <vt:lpstr>Office テーマ</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Microsoft Office User</dc:creator>
  <cp:lastModifiedBy>株式会社KILAMEK 株式会社</cp:lastModifiedBy>
  <cp:revision>236</cp:revision>
  <cp:lastPrinted>2021-07-20T08:57:41Z</cp:lastPrinted>
  <dcterms:created xsi:type="dcterms:W3CDTF">2021-06-21T09:41:39Z</dcterms:created>
  <dcterms:modified xsi:type="dcterms:W3CDTF">2024-07-25T01:57:40Z</dcterms:modified>
</cp:coreProperties>
</file>