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113" d="100"/>
          <a:sy n="113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ハードタイプカバー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A6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ノート（付箋付き）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素材：ポリ塩化ビニル、紙、再生クラフト、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145×100×15mm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付属品：セット内容／ノート：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枚、付箋：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種、ボールペン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大中小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種類のふせんとボールペンもセットになった高級感のあるハードカバーのメモ帳です。カラー展開はブラウンとグレーの二色展開。名入れも可能なため販促用などとしても人気です。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82D10F5-09FE-1EBE-3F48-A45168850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58" y="1402588"/>
            <a:ext cx="3615520" cy="36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</TotalTime>
  <Words>108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939</cp:revision>
  <cp:lastPrinted>2021-07-20T08:57:41Z</cp:lastPrinted>
  <dcterms:created xsi:type="dcterms:W3CDTF">2021-06-21T09:41:39Z</dcterms:created>
  <dcterms:modified xsi:type="dcterms:W3CDTF">2024-07-25T01:57:42Z</dcterms:modified>
</cp:coreProperties>
</file>