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レザーライクハードカバーメモ帳（ミシン目付き）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107×75×16mm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機能：メモ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罫入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、無地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高級感のあるレザーライクなハードカバーでシンプルですっきりとしつつもオシャレな上、サイズ感も携帯しやすいメモ帳です。ネイビー、ブラウン、ブラックの三色展開から選択可能です。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1F75319-D585-8DB7-9F57-BDAFBDB0F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80" y="1377910"/>
            <a:ext cx="3634697" cy="36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83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2024-07-25T01:57:43Z</dcterms:modified>
</cp:coreProperties>
</file>