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6" d="100"/>
          <a:sy n="96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ポップライン・トート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素材：ポリエステル・ポリウレタン混、ポリエステル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200×200×100mm(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間口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290mm)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昨今流行の、ボリューム感ある個性的な生地を使用したトートバッグです。存在感のあるアイテムなため、シンプルなコーディネイトとの相性抜群！ノベルティ用としても人気があります。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3D3674D-D0E4-5C00-066B-29FF082D2E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17932"/>
            <a:ext cx="3567031" cy="356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73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2025-01-10T02:19:28Z</dcterms:modified>
</cp:coreProperties>
</file>