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リベラス・がま口ポーチ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素材：ポリ塩化ビニル、ポリエステル、鉄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95×150×50mm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エレガントな配色ながらすっきりとしたシンプルでスタンダードな、がま口ポーチ。オリジナル名入れも可能なアイテムのため、イベントやキャンペーンの販促アイテムとしてもおすすめ。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8F593A7-3E9E-9FA5-5530-1AAF3A83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53" y="1371057"/>
            <a:ext cx="3598895" cy="35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2024-07-25T01:57:43Z</dcterms:modified>
</cp:coreProperties>
</file>