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78" d="100"/>
          <a:sy n="78" d="100"/>
        </p:scale>
        <p:origin x="8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オンス・コットンリネンギフト巾着</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綿・リネン混、綿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400×270mm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L</a:t>
            </a:r>
            <a:r>
              <a:rPr lang="ja-JP" altLang="en-US" sz="1600" b="0" i="0" dirty="0">
                <a:solidFill>
                  <a:srgbClr val="333333"/>
                </a:solidFill>
                <a:effectLst/>
                <a:highlight>
                  <a:srgbClr val="FFFFFF"/>
                </a:highlight>
                <a:latin typeface="-apple-system"/>
              </a:rPr>
              <a:t>サイズのシンプルでスタンダードな巾着です。ナチュラルな風合いのコットンと涼しげなリネンの混紡素材が特徴。ショッパーやノベルティ入れなどにおすすめのアイテムです。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EBB22115-CAE7-6FDB-A8B8-723FED8C5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12" y="1445483"/>
            <a:ext cx="3590620" cy="359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2024-07-19T05:39:52Z</dcterms:modified>
</cp:coreProperties>
</file>