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2"/>
  </p:normalViewPr>
  <p:slideViewPr>
    <p:cSldViewPr snapToGrid="0" snapToObjects="1">
      <p:cViewPr varScale="1">
        <p:scale>
          <a:sx n="96" d="100"/>
          <a:sy n="96" d="100"/>
        </p:scale>
        <p:origin x="132" y="39"/>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材：綿・リネン混</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330×260mm</a:t>
            </a:r>
            <a:endParaRPr lang="en"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考：名入れ可能</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生地の特性上、色や風合いが異なる場合があります。</a:t>
            </a:r>
            <a:endParaRPr lang="en-US" altLang="ja-JP" sz="900" dirty="0">
              <a:latin typeface="Meiryo UI" panose="020B0604030504040204" pitchFamily="34" charset="-128"/>
              <a:ea typeface="Meiryo UI" panose="020B0604030504040204" pitchFamily="34" charset="-128"/>
            </a:endParaRPr>
          </a:p>
        </p:txBody>
      </p:sp>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オンス・コットンリネン</a:t>
            </a:r>
            <a:r>
              <a:rPr lang="en-US" altLang="ja-JP" sz="2000" dirty="0">
                <a:solidFill>
                  <a:schemeClr val="bg1"/>
                </a:solidFill>
                <a:latin typeface="Meiryo UI" panose="020B0604030504040204" pitchFamily="34" charset="-128"/>
                <a:ea typeface="Meiryo UI" panose="020B0604030504040204" pitchFamily="34" charset="-128"/>
              </a:rPr>
              <a:t>A4</a:t>
            </a:r>
            <a:r>
              <a:rPr lang="ja-JP" altLang="en-US" sz="2000" dirty="0">
                <a:solidFill>
                  <a:schemeClr val="bg1"/>
                </a:solidFill>
                <a:latin typeface="Meiryo UI" panose="020B0604030504040204" pitchFamily="34" charset="-128"/>
                <a:ea typeface="Meiryo UI" panose="020B0604030504040204" pitchFamily="34" charset="-128"/>
              </a:rPr>
              <a:t>トート</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手頃な</a:t>
            </a:r>
            <a:r>
              <a:rPr lang="en-US" altLang="ja-JP" sz="1600" dirty="0">
                <a:latin typeface="Meiryo UI" panose="020B0604030504040204" pitchFamily="34" charset="-128"/>
                <a:ea typeface="Meiryo UI" panose="020B0604030504040204" pitchFamily="34" charset="-128"/>
              </a:rPr>
              <a:t>A4</a:t>
            </a:r>
            <a:r>
              <a:rPr lang="ja-JP" altLang="en-US" sz="1600" dirty="0">
                <a:latin typeface="Meiryo UI" panose="020B0604030504040204" pitchFamily="34" charset="-128"/>
                <a:ea typeface="Meiryo UI" panose="020B0604030504040204" pitchFamily="34" charset="-128"/>
              </a:rPr>
              <a:t>サイズの縦型トート。ナチュラルな風合いのコットンと涼しげなリネンの、</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オンス混紡素材が特徴です。すっきりとシンプルなアイテムのためどんなオリジナル名入れにもマッチします。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5B3FD51B-AC9E-EE78-AB98-D984F91147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428" y="1351445"/>
            <a:ext cx="3584063" cy="358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530</TotalTime>
  <Words>99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2024-07-25T01:57:55Z</dcterms:modified>
</cp:coreProperties>
</file>