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94"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オンス・コットンリネンビッグトート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素材：綿・リネン混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370×240×110mm(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お買い物に便利なビッグサイズのトート。ナチュラルな風合いの綿と涼しげなリネンの、</a:t>
            </a:r>
            <a:r>
              <a:rPr lang="en-US" altLang="ja-JP" sz="1600" dirty="0"/>
              <a:t>5</a:t>
            </a:r>
            <a:r>
              <a:rPr lang="ja-JP" altLang="en-US" sz="1600" dirty="0"/>
              <a:t>オンス混紡素材が特徴。すっきりとシンプルなアイテムのためどんなオリジナル名入れにもマッチします。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4B93CBBE-1898-95FB-4DDD-E8384FA55B30}"/>
              </a:ext>
            </a:extLst>
          </p:cNvPr>
          <p:cNvPicPr>
            <a:picLocks noChangeAspect="1"/>
          </p:cNvPicPr>
          <p:nvPr/>
        </p:nvPicPr>
        <p:blipFill>
          <a:blip r:embed="rId5"/>
          <a:stretch>
            <a:fillRect/>
          </a:stretch>
        </p:blipFill>
        <p:spPr>
          <a:xfrm>
            <a:off x="649050" y="1393093"/>
            <a:ext cx="3694371" cy="36943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899</TotalTime>
  <Words>100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2024-07-25T01:57:56Z</dcterms:modified>
</cp:coreProperties>
</file>