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0" d="100"/>
          <a:sy n="90" d="100"/>
        </p:scale>
        <p:origin x="294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オンス・コットンリネンビッグトート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マチ付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素材：綿・リネン混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370×240×110mm(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間口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350mm)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枚単位でポリ袋入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備考：名入れ可能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生地の特性上、色や風合いが異なる場合があります。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お買い物などに非常に便利なビッグサイズのトートバッグ。ナチュラルな風合いの綿と涼しげなリネンをミックスした</a:t>
            </a:r>
            <a:r>
              <a:rPr lang="en-US" altLang="ja-JP" sz="1600" dirty="0"/>
              <a:t>10</a:t>
            </a:r>
            <a:r>
              <a:rPr lang="ja-JP" altLang="en-US" sz="1600" dirty="0"/>
              <a:t>オンスの素材で、オールシーズン使えるアイテムです。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64" name="図 63">
            <a:extLst>
              <a:ext uri="{FF2B5EF4-FFF2-40B4-BE49-F238E27FC236}">
                <a16:creationId xmlns:a16="http://schemas.microsoft.com/office/drawing/2014/main" id="{5BFD9E30-0F15-4E1D-FCD3-A28B3C68F8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426" y="1371901"/>
            <a:ext cx="3657157" cy="365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959</TotalTime>
  <Words>93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258</cp:revision>
  <cp:lastPrinted>2021-07-20T08:57:41Z</cp:lastPrinted>
  <dcterms:created xsi:type="dcterms:W3CDTF">2021-06-21T09:41:39Z</dcterms:created>
  <dcterms:modified xsi:type="dcterms:W3CDTF">2024-07-25T01:57:56Z</dcterms:modified>
</cp:coreProperties>
</file>