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294"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オンス・コットンリネンランチトート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マチ付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素材：綿・リネン混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180×200×100mm(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可愛らしいランチサイズのマチ付きトート。ナチュラルな風合いの綿と涼しげなリネンの、</a:t>
            </a:r>
            <a:r>
              <a:rPr lang="en-US" altLang="ja-JP" sz="1600" dirty="0"/>
              <a:t>5</a:t>
            </a:r>
            <a:r>
              <a:rPr lang="ja-JP" altLang="en-US" sz="1600" dirty="0"/>
              <a:t>オンス混紡素材が特徴。すっきりとシンプルなアイテムのためどんなオリジナル名入れにもマッチします。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12BEB75C-5829-5156-097F-6B24A5EF323B}"/>
              </a:ext>
            </a:extLst>
          </p:cNvPr>
          <p:cNvPicPr>
            <a:picLocks noChangeAspect="1"/>
          </p:cNvPicPr>
          <p:nvPr/>
        </p:nvPicPr>
        <p:blipFill>
          <a:blip r:embed="rId5"/>
          <a:stretch>
            <a:fillRect/>
          </a:stretch>
        </p:blipFill>
        <p:spPr>
          <a:xfrm>
            <a:off x="703914" y="1376749"/>
            <a:ext cx="3614627" cy="361462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911</TotalTime>
  <Words>98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2024-07-25T01:57:56Z</dcterms:modified>
</cp:coreProperties>
</file>