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3" d="100"/>
          <a:sy n="93" d="100"/>
        </p:scale>
        <p:origin x="27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10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オンス・コットンリネンランチトート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マチ付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 綿・リネン混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 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180×200×100mm(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間口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300mm)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枚単位でポリ袋入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備考：名入れ可能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生地の特性上、色や風合いが異なる場合があります。</a:t>
            </a:r>
          </a:p>
          <a:p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791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-apple-system"/>
              </a:rPr>
              <a:t>お弁当入れなどにぴったりな可愛らしいサイズ感のトート。ナチュラルな風合いの綿と涼しげなリネンをミックスした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-apple-system"/>
              </a:rPr>
              <a:t>10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-apple-system"/>
              </a:rPr>
              <a:t>オンスの素材で、オールシーズン使えるアイテム。特典用などにもおすすめ。</a:t>
            </a:r>
            <a:endParaRPr lang="ja-JP" altLang="en-US" sz="1600" dirty="0"/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20634C94-54A6-72AA-B1A2-C1230CFD0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96" y="1354942"/>
            <a:ext cx="3714322" cy="3714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566</TotalTime>
  <Words>100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243</cp:revision>
  <cp:lastPrinted>2021-07-20T08:57:41Z</cp:lastPrinted>
  <dcterms:created xsi:type="dcterms:W3CDTF">2021-06-21T09:41:39Z</dcterms:created>
  <dcterms:modified xsi:type="dcterms:W3CDTF">2024-07-25T01:57:56Z</dcterms:modified>
</cp:coreProperties>
</file>