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37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オンス・コットンリネンポーチ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素材：綿・リネン混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120×150×55mm(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生地の特性上、色や風合いが異なる場合があります。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見た目以上に容量が多くて便利なマチ付きポーチ。ナチュラルな風合いの綿と涼しげなリネンをミックスした</a:t>
            </a:r>
            <a:r>
              <a:rPr lang="en-US" altLang="ja-JP" sz="1600" dirty="0"/>
              <a:t>10</a:t>
            </a:r>
            <a:r>
              <a:rPr lang="ja-JP" altLang="en-US" sz="1600" dirty="0"/>
              <a:t>オンスの素材で、オールシーズン使えるアイテム。特典用などにもおすすめ。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EF3F8F3D-3D60-A50B-B51D-F500FDEC9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27" y="141195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2024-07-25T01:57:57Z</dcterms:modified>
</cp:coreProperties>
</file>