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19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オンス・コットンリネンフラットポーチ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素材：綿・リネン混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170×230mm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生地の特性上、色や風合いが異なる場合があります。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すっきりシンプルなフラットタイプのポーチです。ナチュラルな風合いの綿と涼しげなリネンをミックスした</a:t>
            </a:r>
            <a:r>
              <a:rPr lang="en-US" altLang="ja-JP" sz="1600" dirty="0"/>
              <a:t>10</a:t>
            </a:r>
            <a:r>
              <a:rPr lang="ja-JP" altLang="en-US" sz="1600" dirty="0"/>
              <a:t>オンスの素材で、オールシーズン使えるアイテム。特典用などにもおすすめ。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A6B35FC7-6C61-25ED-450E-8CEB4B1FD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21" y="1371901"/>
            <a:ext cx="3615520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2024-07-25T01:57:57Z</dcterms:modified>
</cp:coreProperties>
</file>