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ネックストラップ付きスマホ防滴ポーチ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樹脂、ポリ塩化ビニル、ナイロン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215×110×14mm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アウトドアシーンでは大活躍間違いなしのネックストラップ付きスマホポーチ。防滴使用のため、旅行やレジャー以外にお風呂でスマホを使いたい時などにも役立つアイテムです。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7E8F11D-DD27-30FD-5962-C565A172DA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04" y="1379719"/>
            <a:ext cx="3592830" cy="359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954</TotalTime>
  <Words>71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263</cp:revision>
  <cp:lastPrinted>2021-07-20T08:57:41Z</cp:lastPrinted>
  <dcterms:created xsi:type="dcterms:W3CDTF">2021-06-21T09:41:39Z</dcterms:created>
  <dcterms:modified xsi:type="dcterms:W3CDTF">2024-08-08T03:46:04Z</dcterms:modified>
</cp:coreProperties>
</file>