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ベシカ・蓋付き耐熱ガラスボウル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サイズセット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素材：ボウル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ホウケイ酸ガラス蓋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:84×165×153mm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:73×143×131mm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102×162×162mm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:750ml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:450ml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保存容器として、食器として、また電子レンジやオーブンを使った時短料理にも利用できる便利な耐熱ガラスボウル</a:t>
            </a:r>
            <a:r>
              <a:rPr lang="en-US" altLang="ja-JP" sz="1600" dirty="0"/>
              <a:t>2</a:t>
            </a:r>
            <a:r>
              <a:rPr lang="ja-JP" altLang="en-US" sz="1600" dirty="0"/>
              <a:t>サイズセットです。料理系イベントやキャンペーンの特典用などにおすすめ。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8A9CE8F-3950-11FE-C7B2-6A45158F32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19" y="1372938"/>
            <a:ext cx="3562569" cy="356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96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267</cp:revision>
  <cp:lastPrinted>2021-07-20T08:57:41Z</cp:lastPrinted>
  <dcterms:created xsi:type="dcterms:W3CDTF">2021-06-21T09:41:39Z</dcterms:created>
  <dcterms:modified xsi:type="dcterms:W3CDTF">2025-08-04T08:02:05Z</dcterms:modified>
</cp:coreProperties>
</file>