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ブランジェリー メール・ホイップスプーン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130×18×2mm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備考：名入れ可能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アイスクリームをかき混ぜるとソフトクリームへと状態変化させることができるアイデアスプーンです。お料理系イベントやキャンペーンの特典用、景品用などにおすすめです。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F8A81C0A-F299-69E3-10DE-8A1E314637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75661"/>
            <a:ext cx="3571072" cy="3571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60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2024-09-04T03:40:53Z</dcterms:modified>
</cp:coreProperties>
</file>