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9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3.5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コットンフラットトート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(3.5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330×260mm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サイズのパンフレット、ファイル等が縦に綺麗に収まるサイズ感のフラットトートです。展示会や説明会などで資料配布する際にぴったりですし、ノベルティ入れとしてもおすすめです。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7B26147-82CB-DEE4-ACDA-E2670AF82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01" y="1422052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2024-07-25T01:57:58Z</dcterms:modified>
</cp:coreProperties>
</file>