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0" d="100"/>
          <a:sy n="90" d="100"/>
        </p:scale>
        <p:origin x="360" y="9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デイタフ・テントクロスキャリーセットバッグ</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撥水加工</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素材：ポリエステル</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撥水加工</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、ポリプロピレン、アルミニウム</a:t>
            </a:r>
          </a:p>
          <a:p>
            <a:r>
              <a:rPr lang="ja-JP" altLang="en-US" sz="900" dirty="0">
                <a:latin typeface="Meiryo UI" panose="020B0604030504040204" pitchFamily="34" charset="-128"/>
                <a:ea typeface="Meiryo UI" panose="020B0604030504040204" pitchFamily="34" charset="-128"/>
              </a:rPr>
              <a:t>サイズ：使用時</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320×430×120mm(</a:t>
            </a:r>
            <a:r>
              <a:rPr lang="ja-JP" altLang="en-US" sz="900" dirty="0">
                <a:latin typeface="Meiryo UI" panose="020B0604030504040204" pitchFamily="34" charset="-128"/>
                <a:ea typeface="Meiryo UI" panose="020B0604030504040204" pitchFamily="34" charset="-128"/>
              </a:rPr>
              <a:t>間口</a:t>
            </a:r>
            <a:r>
              <a:rPr lang="en-US" altLang="ja-JP" sz="900" dirty="0">
                <a:latin typeface="Meiryo UI" panose="020B0604030504040204" pitchFamily="34" charset="-128"/>
                <a:ea typeface="Meiryo UI" panose="020B0604030504040204" pitchFamily="34" charset="-128"/>
              </a:rPr>
              <a:t>540mm)</a:t>
            </a:r>
            <a:r>
              <a:rPr lang="ja-JP" altLang="en-US" sz="900" dirty="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220×150×25mm</a:t>
            </a:r>
          </a:p>
          <a:p>
            <a:r>
              <a:rPr lang="ja-JP" altLang="en-US" sz="900" dirty="0">
                <a:latin typeface="Meiryo UI" panose="020B0604030504040204" pitchFamily="34" charset="-128"/>
                <a:ea typeface="Meiryo UI" panose="020B0604030504040204" pitchFamily="34" charset="-128"/>
              </a:rPr>
              <a:t>包装：ポリ袋入</a:t>
            </a:r>
          </a:p>
          <a:p>
            <a:r>
              <a:rPr lang="ja-JP" altLang="en-US" sz="900" dirty="0">
                <a:latin typeface="Meiryo UI" panose="020B0604030504040204" pitchFamily="34" charset="-128"/>
                <a:ea typeface="Meiryo UI" panose="020B0604030504040204" pitchFamily="34" charset="-128"/>
              </a:rPr>
              <a:t>備考：名入れ可能間口</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ファスナー仕様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テントなどにも使用される耐久性に優れたクロス生地を使用したバッグです。撥水加工も施されており、アウトドアシーンなどには非常に便利。ダークブラウンとブラックの</a:t>
            </a:r>
            <a:r>
              <a:rPr lang="en-US" altLang="ja-JP" sz="1600" dirty="0"/>
              <a:t>2</a:t>
            </a:r>
            <a:r>
              <a:rPr lang="ja-JP" altLang="en-US" sz="1600" dirty="0"/>
              <a:t>色展開です。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1" name="図 30">
            <a:extLst>
              <a:ext uri="{FF2B5EF4-FFF2-40B4-BE49-F238E27FC236}">
                <a16:creationId xmlns:a16="http://schemas.microsoft.com/office/drawing/2014/main" id="{A60B0FF5-2CD3-DF9E-2B55-4039B0DEA845}"/>
              </a:ext>
            </a:extLst>
          </p:cNvPr>
          <p:cNvPicPr>
            <a:picLocks noChangeAspect="1"/>
          </p:cNvPicPr>
          <p:nvPr/>
        </p:nvPicPr>
        <p:blipFill>
          <a:blip r:embed="rId5"/>
          <a:stretch>
            <a:fillRect/>
          </a:stretch>
        </p:blipFill>
        <p:spPr>
          <a:xfrm>
            <a:off x="660745" y="1453481"/>
            <a:ext cx="3662473" cy="3662473"/>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863</TotalTime>
  <Words>106</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250</cp:revision>
  <cp:lastPrinted>2021-07-20T08:57:41Z</cp:lastPrinted>
  <dcterms:created xsi:type="dcterms:W3CDTF">2021-06-21T09:41:39Z</dcterms:created>
  <dcterms:modified xsi:type="dcterms:W3CDTF">2024-07-25T01:58:01Z</dcterms:modified>
</cp:coreProperties>
</file>