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8" y="3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アヴァンセ・ポータブルエコバッグ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素材：ナイロン、アルミニウム</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370×450mm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80×60×30mm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カラビナ付きのため、コンパクトに折りたたんで普段使っているバッグなどに取り付けて持ち歩くこともできる便利なエコバッグです。全</a:t>
            </a:r>
            <a:r>
              <a:rPr lang="en-US" altLang="ja-JP" sz="1600" dirty="0"/>
              <a:t>4</a:t>
            </a:r>
            <a:r>
              <a:rPr lang="ja-JP" altLang="en-US" sz="1600" dirty="0"/>
              <a:t>色のカラーバリエーションから自由にお選びいただけます。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A0A3B057-B0C8-5A22-4CB5-769078CB06E3}"/>
              </a:ext>
            </a:extLst>
          </p:cNvPr>
          <p:cNvPicPr>
            <a:picLocks noChangeAspect="1"/>
          </p:cNvPicPr>
          <p:nvPr/>
        </p:nvPicPr>
        <p:blipFill>
          <a:blip r:embed="rId5"/>
          <a:stretch>
            <a:fillRect/>
          </a:stretch>
        </p:blipFill>
        <p:spPr>
          <a:xfrm>
            <a:off x="642247" y="1342183"/>
            <a:ext cx="3717123" cy="371712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TotalTime>
  <Words>81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263</cp:revision>
  <cp:lastPrinted>2021-07-20T08:57:41Z</cp:lastPrinted>
  <dcterms:created xsi:type="dcterms:W3CDTF">2021-06-21T09:41:39Z</dcterms:created>
  <dcterms:modified xsi:type="dcterms:W3CDTF">2024-07-25T01:58:01Z</dcterms:modified>
</cp:coreProperties>
</file>