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7" d="100"/>
          <a:sy n="87" d="100"/>
        </p:scale>
        <p:origin x="432"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550ml(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φ65×215mm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223×70×70mm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19F031-D73F-1719-A9A6-C17656B1AF2F}"/>
              </a:ext>
            </a:extLst>
          </p:cNvPr>
          <p:cNvPicPr>
            <a:picLocks noChangeAspect="1"/>
          </p:cNvPicPr>
          <p:nvPr/>
        </p:nvPicPr>
        <p:blipFill>
          <a:blip r:embed="rId5"/>
          <a:stretch>
            <a:fillRect/>
          </a:stretch>
        </p:blipFill>
        <p:spPr>
          <a:xfrm>
            <a:off x="704282" y="1434753"/>
            <a:ext cx="3592853" cy="359285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536</TotalTime>
  <Words>92</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2024-07-25T01:58:01Z</dcterms:modified>
</cp:coreProperties>
</file>