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26" y="3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985</TotalTime>
  <Words>91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2024-07-25T01:58:01Z</dcterms:modified>
</cp:coreProperties>
</file>