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33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Smoo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・真空二重構造ステンレスボトル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素材：胴部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φ74×160mm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168×78×78mm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可能容量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400ml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400ml</a:t>
            </a:r>
            <a:r>
              <a:rPr lang="ja-JP" altLang="en-US" sz="1600" dirty="0"/>
              <a:t>サイズの、シンプルながら見た目も可愛らしいステンレスボトル。真空二重構造のため保温・保冷性に優れており使い勝手は抜群！オリジナル名入れも比較的大きく可能です。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90DC01DF-2446-D330-8458-7906E3055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92" y="1346547"/>
            <a:ext cx="3690208" cy="36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2024-07-25T01:58:02Z</dcterms:modified>
</cp:coreProperties>
</file>