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err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Smoo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・真空二重構造ステンレスボトル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500ml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素材：胴部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ステンレス鋼蓋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ポリプロピレンパッキン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シリコーンゴム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φ74×195mm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202×78×78mm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備考：名入れ可能容量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:500ml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500ml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サイズの、シンプルながら見た目も可愛らしいステンレスボトル。真空二重構造のため保温・保冷性に優れており使い勝手は抜群！オリジナル名入れも比較的大きく可能です。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67BC1AD-F30C-76B7-E49F-084FD4768D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286" y="1335846"/>
            <a:ext cx="3644442" cy="364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578</TotalTime>
  <Words>85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2024-07-25T01:58:02Z</dcterms:modified>
</cp:coreProperties>
</file>