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充電式防水ワイヤレススピーカー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ストラップ付き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樹脂、鉄、ポリエチレン、ポリプロピレン、シリコーンゴム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:85×75×37mm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ストラップ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140×90×45mm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本体、蓄電ケーブル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(Type-c)※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申込単位は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個単位となります。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スマホと</a:t>
            </a:r>
            <a:r>
              <a:rPr lang="en-US" altLang="ja-JP" sz="1600" dirty="0"/>
              <a:t>Bluetooth</a:t>
            </a:r>
            <a:r>
              <a:rPr lang="ja-JP" altLang="en-US" sz="1600" dirty="0"/>
              <a:t>接続することで、ワイヤレスで使用すること可能なスピーカーです。防水仕様のためアウトドアシーンではもちろん、自宅のお風呂場などでも使うことができて非常に便利。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071BA652-A2F4-61BE-CF62-5EAD2643B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371901"/>
            <a:ext cx="3555448" cy="35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993</TotalTime>
  <Words>116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2024-07-25T01:58:03Z</dcterms:modified>
</cp:coreProperties>
</file>