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426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いつもみまもる・ポータブル防災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サイズ：持出し巾着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220×170mm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持出し巾着、緊急簡易トイレ、アルミブランケット、水に流せるペーパー、ウェットティッシュ、綿棒、ワンタッチホータイ、ばんそうこう、ミニカイロ、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3D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マスク、ホイッスル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商品のセット内容、パッケージのデザインが変更になる場合がございます。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緊急簡易トイレやアルミブランケット、ミニカイロなど、いざという時にあると助けるアイテムが</a:t>
            </a:r>
            <a:r>
              <a:rPr lang="en-US" altLang="ja-JP" sz="1600" dirty="0"/>
              <a:t>11</a:t>
            </a:r>
            <a:r>
              <a:rPr lang="ja-JP" altLang="en-US" sz="1600" dirty="0"/>
              <a:t>点詰め合わされた緊急避難用のセット。防災イベントのノベルティ用や特典用などにおすすめ。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1F5475D-CF60-1D27-2016-A169C4265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66" y="1396801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123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2024-07-25T01:58:03Z</dcterms:modified>
</cp:coreProperties>
</file>