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2WAYハングスタイル保冷温バッグ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ポリエステル、アルミ蒸着フィルム、ポリプロピレン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約W280×H240×D100mm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ファスナーで口を大きく開けることができる上に、保冷温仕様のため、アウトドアでもお買い物でも活躍できる2WAYバッグです。名入れプリント可能なためオリジナルグッズ用にも最適！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