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2WAYサコッシュ&amp;エコバッグ(メッシュポケット付き)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ポリエステル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エコバッグ時:約W350×H330×D80mm サコッシュ時:約W190×H150×D20mm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ポリ袋入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サコッシュにもエコバッグにも便利アイテム。サコッシュ時のショルダーストラップは取り外しが可能な上、表裏にスマホなどを入れるポケット付き。オリジナルの名入れプリントも可能です。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